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6" r:id="rId5"/>
    <p:sldId id="267" r:id="rId6"/>
    <p:sldId id="268" r:id="rId7"/>
    <p:sldId id="269" r:id="rId8"/>
    <p:sldId id="265" r:id="rId9"/>
    <p:sldId id="263" r:id="rId10"/>
    <p:sldId id="260" r:id="rId11"/>
    <p:sldId id="264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87F2D-CEB9-41BA-9E76-04928FB73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76EFC-90F2-4A35-BA75-D5C3217C8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BA592-2593-47CC-BDBD-7DE08A85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DD04E-2C41-4667-91DE-B7B91587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CDB40-3F77-43CE-B76B-87338282D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4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2DC27-CAFF-4F97-9619-D5E138EA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53820-FC9B-4AD5-8242-BE4921A4B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4C63D-D233-481A-ACBF-CEFAB2DA5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D945D-0430-44B7-852C-24FD3CF3C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90C9-D6DD-4915-B3BC-93320050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9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A6F24-24E5-4026-A304-D754B0046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E86F2-9C16-4D3D-9DAE-5CDE58B46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E415A-157F-484B-940D-C7944BF2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66660-7360-42EF-BF0F-2811DDA9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97688-308D-48C5-B4FA-546EC16D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6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5B47-442E-4EEC-917C-ECC66DE0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826EB-5007-4686-9B98-322CA3BF5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74A0C-9BD9-4BD3-A6D5-D964BCFF0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92CF6-C258-441B-B163-C2F7AC3AA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45002-7656-4691-94A5-7E9ADD22C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DCAE0-1EE0-4AE9-815A-AEEA4B448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2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63ED-0DA0-4D30-9161-ED6DFC846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73086-3BED-4B8B-B2C8-23AC0FDF2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01281-2615-4567-87C4-8CF672C74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87EFA-94ED-483F-A865-F692904266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D11374-887A-4941-8870-21AB8C66F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91F79D-D197-499F-86B0-2C3C6F36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E14C7-5D9B-480E-8C2A-0B5A3CB3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53D08C-2DC6-4CCA-AE6F-1E330348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6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368F-7C26-487A-9FCC-8916B6DF5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6AE3D-41A2-410D-99A8-208248B7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603A5-1C9D-426F-AC93-C9118026F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1FE3BC-7042-48BC-9834-7CFF39F2C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2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53CC10-79F1-4A59-BDA5-1FA945BC6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7B92D-5B4F-4A84-95C4-2D3D4110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1ADF5-2697-4999-93EA-50B9C268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4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29EE-AFA0-415B-9227-FBB5E3699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8A026-F8A5-418F-951E-6FBD9DA64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A882-665A-493C-8FD3-F35CDFFF0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E8973-9401-4625-A00B-ACAD1F7E1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6D237-F9F7-477B-92E8-4242A4C9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54BDB-BB86-4EF7-8088-3EAF8056A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6C67-5C5D-41F5-90A5-99CFDF0F4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6B153F-2267-45CF-9E13-8372572EF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EB7CF-5164-475D-9BB2-3A6811513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23C27-C9CC-4F6B-A03B-84A449CE9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60A6F-0656-42C5-B711-0A0671F2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447E2-342F-4383-B1A5-F7DD1617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CEC7F-516C-4224-93A2-D8C54D92C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96A86-9996-499B-B2DF-98695EC3B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DD06-8259-4DB8-BC10-F40CC519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8E15F-79DF-4E2B-B48E-6EEE9CCE3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27B8E-A04D-4CE1-9DCD-BA34D7E8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0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14E629-FBA5-4F78-802B-C9E9B51D1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B78CF-AC77-4A33-A3B7-FF0670A62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37BF6-496D-4090-82C0-C1CB0B6B3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F3059-43C3-49CD-9B48-85A1FE97F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9B527-3BB7-44F7-B448-541C2907C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6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3B6048-70B6-439D-8DF3-A70E710BB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8C44C-91FD-4921-A8DE-0758E26F2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698FF-724E-4751-92B1-172FB4143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4A9B9-891F-4487-9BCD-1B150025B64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59A1B-5A91-4162-AE49-9CDD15703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475C5-44E1-4AB7-BBB5-7FD1D5FF8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53-4B52-4D66-8D36-983C0FA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1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ase of flowers on a table&#10;&#10;Description automatically generated">
            <a:extLst>
              <a:ext uri="{FF2B5EF4-FFF2-40B4-BE49-F238E27FC236}">
                <a16:creationId xmlns:a16="http://schemas.microsoft.com/office/drawing/2014/main" id="{2399AB1C-2C39-430A-9217-3A4004D4BC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" t="31818" r="873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8" name="Rectangle 14">
            <a:extLst>
              <a:ext uri="{FF2B5EF4-FFF2-40B4-BE49-F238E27FC236}">
                <a16:creationId xmlns:a16="http://schemas.microsoft.com/office/drawing/2014/main" id="{ED49FE6D-E54D-4A15-9572-966ED42F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4251489"/>
            <a:ext cx="12188824" cy="2077327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53540B-0CFE-4A00-96A9-8F3D715D6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688" y="4337523"/>
            <a:ext cx="10918056" cy="132738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Flower Arranging with Lo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3E46D-4E35-4010-BCDE-B24145BAC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688" y="5750937"/>
            <a:ext cx="10918056" cy="4688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Mother’s Day 2019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FC8083-BBFA-464C-A805-4E844F66B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4126832"/>
            <a:ext cx="12188824" cy="0"/>
          </a:xfrm>
          <a:prstGeom prst="line">
            <a:avLst/>
          </a:prstGeom>
          <a:ln w="50800">
            <a:solidFill>
              <a:schemeClr val="bg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752BC6-CDD2-4020-8DCF-B5E813CD3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448927"/>
            <a:ext cx="12188824" cy="0"/>
          </a:xfrm>
          <a:prstGeom prst="line">
            <a:avLst/>
          </a:prstGeom>
          <a:ln w="50800">
            <a:solidFill>
              <a:schemeClr val="bg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577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EC30A4-A3CC-4AB9-80E0-6B888AA1A0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3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8947-DC76-4E71-B244-C005AA0AC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454855"/>
            <a:ext cx="6949904" cy="62132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Hi there! My name is Lonisa Johnson and I am a florist in the Chicagoland Area. This year for Mother’s Day my dear husband encouraged me to teach and host a flower arranging class to celebrate my Mother and Baby Sister! Thankfully I took his advice. </a:t>
            </a:r>
            <a:r>
              <a:rPr lang="en-US" sz="2400" dirty="0">
                <a:sym typeface="Wingdings" panose="05000000000000000000" pitchFamily="2" charset="2"/>
              </a:rPr>
              <a:t>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spent quality time together and the inner fulfillment cannot be measured. It was such a good time! We played music, talked, and laughed – all while creating beauty!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 the pages to follow you will find an e-scrapbook of our time with blooms of love.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Enjoy.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 Lonisa</a:t>
            </a:r>
          </a:p>
        </p:txBody>
      </p:sp>
    </p:spTree>
    <p:extLst>
      <p:ext uri="{BB962C8B-B14F-4D97-AF65-F5344CB8AC3E}">
        <p14:creationId xmlns:p14="http://schemas.microsoft.com/office/powerpoint/2010/main" val="156592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6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0F10ED-96E8-4AA8-BA99-9AFBB20D4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" b="20807"/>
          <a:stretch/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08D5CA-CD52-4AAA-9FD4-6B15AEC9EB38}"/>
              </a:ext>
            </a:extLst>
          </p:cNvPr>
          <p:cNvSpPr txBox="1"/>
          <p:nvPr/>
        </p:nvSpPr>
        <p:spPr>
          <a:xfrm>
            <a:off x="4357821" y="5485067"/>
            <a:ext cx="36618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Mission: Secure the Flowers</a:t>
            </a:r>
          </a:p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cart of overflowing cheery blooms!</a:t>
            </a:r>
          </a:p>
        </p:txBody>
      </p:sp>
    </p:spTree>
    <p:extLst>
      <p:ext uri="{BB962C8B-B14F-4D97-AF65-F5344CB8AC3E}">
        <p14:creationId xmlns:p14="http://schemas.microsoft.com/office/powerpoint/2010/main" val="229296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5698A52-73E6-4CD8-A38F-12AE9F7C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27" y="1325217"/>
            <a:ext cx="3651466" cy="3785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These snazzy vases were purchased from Family Dollar!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Fancy does not have to mean pricey!</a:t>
            </a:r>
          </a:p>
        </p:txBody>
      </p:sp>
      <p:pic>
        <p:nvPicPr>
          <p:cNvPr id="13" name="Content Placeholder 4" descr="A picture containing indoor, wall, table, food&#10;&#10;Description automatically generated">
            <a:extLst>
              <a:ext uri="{FF2B5EF4-FFF2-40B4-BE49-F238E27FC236}">
                <a16:creationId xmlns:a16="http://schemas.microsoft.com/office/drawing/2014/main" id="{71EA1D8A-6A72-4044-8C40-4184F46F3A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" r="-2" b="2695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7894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able, wall, indoor, counter&#10;&#10;Description automatically generated">
            <a:extLst>
              <a:ext uri="{FF2B5EF4-FFF2-40B4-BE49-F238E27FC236}">
                <a16:creationId xmlns:a16="http://schemas.microsoft.com/office/drawing/2014/main" id="{6BF0DB5D-24B0-44E2-AF5D-38A0BB196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1" b="37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D4B4E-072C-4B04-8495-ADA3BF66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Setup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04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EBCB-8062-4B8D-A678-75872DAE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/>
              <a:t>Assembly Line</a:t>
            </a:r>
            <a:endParaRPr lang="en-US" dirty="0"/>
          </a:p>
        </p:txBody>
      </p:sp>
      <p:cxnSp>
        <p:nvCxnSpPr>
          <p:cNvPr id="19" name="Straight Arrow Connector 1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D9C3D75-30A0-407B-A3AB-2EB222266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When arranging it is incredibly helpful to have a  clean and organized space. Lay out a cloth or newspaper for easy cleanup.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Grouping the flowers by color and type makes it easier to find what you are looking for and to see what is available for the arrangement.</a:t>
            </a:r>
          </a:p>
        </p:txBody>
      </p:sp>
      <p:pic>
        <p:nvPicPr>
          <p:cNvPr id="8" name="Content Placeholder 4" descr="A group of people preparing food in a kitchen&#10;&#10;Description automatically generated">
            <a:extLst>
              <a:ext uri="{FF2B5EF4-FFF2-40B4-BE49-F238E27FC236}">
                <a16:creationId xmlns:a16="http://schemas.microsoft.com/office/drawing/2014/main" id="{F01BC130-D061-4FE7-BDC3-34BACA42C6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4" r="14384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712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057B-32DA-4C16-B577-E6346484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/>
              <a:t>The Creation Zone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A picture containing person, indoor, table&#10;&#10;Description automatically generated">
            <a:extLst>
              <a:ext uri="{FF2B5EF4-FFF2-40B4-BE49-F238E27FC236}">
                <a16:creationId xmlns:a16="http://schemas.microsoft.com/office/drawing/2014/main" id="{1FE4E1A2-AFBD-45B0-86CC-A175C2D73F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37" r="2" b="24823"/>
          <a:stretch/>
        </p:blipFill>
        <p:spPr>
          <a:xfrm>
            <a:off x="180951" y="328053"/>
            <a:ext cx="3794760" cy="3930978"/>
          </a:xfrm>
          <a:prstGeom prst="rect">
            <a:avLst/>
          </a:prstGeom>
        </p:spPr>
      </p:pic>
      <p:pic>
        <p:nvPicPr>
          <p:cNvPr id="5" name="Content Placeholder 4" descr="A person sitting at a table&#10;&#10;Description automatically generated">
            <a:extLst>
              <a:ext uri="{FF2B5EF4-FFF2-40B4-BE49-F238E27FC236}">
                <a16:creationId xmlns:a16="http://schemas.microsoft.com/office/drawing/2014/main" id="{9454F3D3-F9DD-4A2D-A565-ABC134E4E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9" r="-2" b="8538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7" name="Picture 6" descr="A person sitting at a table with food&#10;&#10;Description automatically generated">
            <a:extLst>
              <a:ext uri="{FF2B5EF4-FFF2-40B4-BE49-F238E27FC236}">
                <a16:creationId xmlns:a16="http://schemas.microsoft.com/office/drawing/2014/main" id="{8E9E5724-AC48-4D0D-9223-EBFBAC7536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6" r="2" b="38754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CC9C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94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965BD7F-B080-4780-8942-B38A85A64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32" y="4903303"/>
            <a:ext cx="4785959" cy="9541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US</a:t>
            </a:r>
          </a:p>
        </p:txBody>
      </p:sp>
      <p:pic>
        <p:nvPicPr>
          <p:cNvPr id="7" name="Picture 6" descr="A group of people in a room&#10;&#10;Description automatically generated">
            <a:extLst>
              <a:ext uri="{FF2B5EF4-FFF2-40B4-BE49-F238E27FC236}">
                <a16:creationId xmlns:a16="http://schemas.microsoft.com/office/drawing/2014/main" id="{DC527D74-6E17-40D4-A66A-07389C1FC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9" b="31072"/>
          <a:stretch/>
        </p:blipFill>
        <p:spPr>
          <a:xfrm>
            <a:off x="6096026" y="0"/>
            <a:ext cx="6095974" cy="4252522"/>
          </a:xfrm>
          <a:prstGeom prst="rect">
            <a:avLst/>
          </a:prstGeom>
        </p:spPr>
      </p:pic>
      <p:pic>
        <p:nvPicPr>
          <p:cNvPr id="24" name="Content Placeholder 4" descr="A group of people preparing food on a table&#10;&#10;Description automatically generated">
            <a:extLst>
              <a:ext uri="{FF2B5EF4-FFF2-40B4-BE49-F238E27FC236}">
                <a16:creationId xmlns:a16="http://schemas.microsoft.com/office/drawing/2014/main" id="{6F1E430B-CEFB-41F6-8AA0-A0201DF574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" b="44295"/>
          <a:stretch/>
        </p:blipFill>
        <p:spPr>
          <a:xfrm>
            <a:off x="12" y="0"/>
            <a:ext cx="6096001" cy="4253215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8">
            <a:extLst>
              <a:ext uri="{FF2B5EF4-FFF2-40B4-BE49-F238E27FC236}">
                <a16:creationId xmlns:a16="http://schemas.microsoft.com/office/drawing/2014/main" id="{1F1CF5F1-DDF1-4C92-844C-E59A15AB0ED9}"/>
              </a:ext>
            </a:extLst>
          </p:cNvPr>
          <p:cNvSpPr txBox="1">
            <a:spLocks/>
          </p:cNvSpPr>
          <p:nvPr/>
        </p:nvSpPr>
        <p:spPr>
          <a:xfrm>
            <a:off x="6904381" y="4929808"/>
            <a:ext cx="4785959" cy="9541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/>
              <a:t>THEM </a:t>
            </a:r>
            <a:r>
              <a:rPr lang="en-US" sz="6000" dirty="0">
                <a:sym typeface="Wingdings" panose="05000000000000000000" pitchFamily="2" charset="2"/>
              </a:rPr>
              <a:t>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557628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DD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 descr="A bouquet of flowers in a vase on a table&#10;&#10;Description automatically generated">
            <a:extLst>
              <a:ext uri="{FF2B5EF4-FFF2-40B4-BE49-F238E27FC236}">
                <a16:creationId xmlns:a16="http://schemas.microsoft.com/office/drawing/2014/main" id="{0B1BEA81-1D9A-4090-9D0D-F0235BFA1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25" y="0"/>
            <a:ext cx="5146138" cy="6861517"/>
          </a:xfrm>
          <a:prstGeom prst="rect">
            <a:avLst/>
          </a:prstGeom>
        </p:spPr>
      </p:pic>
      <p:pic>
        <p:nvPicPr>
          <p:cNvPr id="7" name="Content Placeholder 4" descr="A bouquet of flowers in a vase on a table&#10;&#10;Description automatically generated">
            <a:extLst>
              <a:ext uri="{FF2B5EF4-FFF2-40B4-BE49-F238E27FC236}">
                <a16:creationId xmlns:a16="http://schemas.microsoft.com/office/drawing/2014/main" id="{AEC457FF-E50B-4C01-95DB-B25A628E4A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r="6921"/>
          <a:stretch/>
        </p:blipFill>
        <p:spPr>
          <a:xfrm>
            <a:off x="640079" y="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8461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F094E6-2205-4A93-BD78-D577AC601A8C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My Mother, Siblings, &amp; I !</a:t>
            </a:r>
          </a:p>
        </p:txBody>
      </p:sp>
      <p:pic>
        <p:nvPicPr>
          <p:cNvPr id="5" name="Content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4A7990B-163E-449E-A3B2-F4760FF93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1885"/>
          <a:stretch/>
        </p:blipFill>
        <p:spPr>
          <a:xfrm>
            <a:off x="4777316" y="1695815"/>
            <a:ext cx="6780700" cy="346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49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7CF64-3F87-4711-8465-8E036E88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My Family &amp; I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0CB84E3E-66B9-4E6E-8668-6D39F19D5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014330"/>
            <a:ext cx="3651466" cy="37854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/>
              <a:t>Joshua, my beloved, you are the greatest man I have ever known. Wise, gentle, and strong. Thank you for being a pusher and for encouraging me to step into the unknown.</a:t>
            </a:r>
          </a:p>
          <a:p>
            <a:pPr marL="0" indent="0">
              <a:buNone/>
            </a:pPr>
            <a:r>
              <a:rPr lang="en-US" sz="1800" dirty="0"/>
              <a:t>I love you and appreciate the King that you are.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Caleb, my loving leader, you are such a caring creative soul. You eased me gently into motherhood.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Elijah, my bold boss, you have all the character traits on my bucket list. You entered our lives like a mighty wind and  made me side-eye motherhood.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F9DFD49B-274C-435A-B0EA-C384DA4AFE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8" r="1" b="34755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3532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CD389-2998-4C37-8533-F49C82AC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87" y="475493"/>
            <a:ext cx="3651467" cy="1676603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 for viewing this </a:t>
            </a:r>
            <a:br>
              <a:rPr lang="en-US" dirty="0"/>
            </a:br>
            <a:r>
              <a:rPr lang="en-US" dirty="0"/>
              <a:t>e-scrapbook!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1A0C2A2-81B6-43E9-9A49-1A1C5F69C1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2" r="-2" b="1766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F5C2FB-B318-4617-9F60-6673267F8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01" y="4537191"/>
            <a:ext cx="1063741" cy="10504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977DD-AA88-43AA-9652-3AEACBB5F9EC}"/>
              </a:ext>
            </a:extLst>
          </p:cNvPr>
          <p:cNvSpPr txBox="1"/>
          <p:nvPr/>
        </p:nvSpPr>
        <p:spPr>
          <a:xfrm>
            <a:off x="1585660" y="4788203"/>
            <a:ext cx="2499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hello_mrs.lo</a:t>
            </a:r>
            <a:endParaRPr lang="en-US" sz="2000" b="1" dirty="0"/>
          </a:p>
        </p:txBody>
      </p:sp>
      <p:pic>
        <p:nvPicPr>
          <p:cNvPr id="1026" name="Picture 2" descr="Gmail icon">
            <a:extLst>
              <a:ext uri="{FF2B5EF4-FFF2-40B4-BE49-F238E27FC236}">
                <a16:creationId xmlns:a16="http://schemas.microsoft.com/office/drawing/2014/main" id="{103FF487-25A2-4694-9792-1987457D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1" y="5721959"/>
            <a:ext cx="1050445" cy="105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A557F7-0F3A-4434-BEF1-8E5B3848B3D0}"/>
              </a:ext>
            </a:extLst>
          </p:cNvPr>
          <p:cNvSpPr txBox="1"/>
          <p:nvPr/>
        </p:nvSpPr>
        <p:spPr>
          <a:xfrm>
            <a:off x="1549445" y="6047126"/>
            <a:ext cx="263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hellomrslo@gmail.com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D5E8B5-582B-4DA9-8DC0-9633F29D7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68" y="2295731"/>
            <a:ext cx="960296" cy="9642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642A74-102C-45DD-81F1-16914220AE8F}"/>
              </a:ext>
            </a:extLst>
          </p:cNvPr>
          <p:cNvSpPr txBox="1"/>
          <p:nvPr/>
        </p:nvSpPr>
        <p:spPr>
          <a:xfrm>
            <a:off x="1658239" y="2507206"/>
            <a:ext cx="263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Lonisa Johnson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2B8FE-3FD5-411F-9F87-2E9BBA5A23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897" y="3379002"/>
            <a:ext cx="1050445" cy="10391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75EB43-A75F-4283-9A0D-AD2511950837}"/>
              </a:ext>
            </a:extLst>
          </p:cNvPr>
          <p:cNvSpPr txBox="1"/>
          <p:nvPr/>
        </p:nvSpPr>
        <p:spPr>
          <a:xfrm>
            <a:off x="1658239" y="3647704"/>
            <a:ext cx="263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 Johnson</a:t>
            </a:r>
          </a:p>
        </p:txBody>
      </p:sp>
    </p:spTree>
    <p:extLst>
      <p:ext uri="{BB962C8B-B14F-4D97-AF65-F5344CB8AC3E}">
        <p14:creationId xmlns:p14="http://schemas.microsoft.com/office/powerpoint/2010/main" val="2100285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14872</TotalTime>
  <Words>336</Words>
  <Application>Microsoft Office PowerPoint</Application>
  <PresentationFormat>Widescreen</PresentationFormat>
  <Paragraphs>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Flower Arranging with Lo</vt:lpstr>
      <vt:lpstr>PowerPoint Presentation</vt:lpstr>
      <vt:lpstr>PowerPoint Presentation</vt:lpstr>
      <vt:lpstr>PowerPoint Presentation</vt:lpstr>
      <vt:lpstr>The Setup</vt:lpstr>
      <vt:lpstr>Assembly Line</vt:lpstr>
      <vt:lpstr>The Creation Zone</vt:lpstr>
      <vt:lpstr>US</vt:lpstr>
      <vt:lpstr>PowerPoint Presentation</vt:lpstr>
      <vt:lpstr>PowerPoint Presentation</vt:lpstr>
      <vt:lpstr>My Family &amp; I</vt:lpstr>
      <vt:lpstr>Thank you for viewing this  e-scrapbook!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Arranging with Lo</dc:title>
  <dc:creator>Johnson, Lonisa M</dc:creator>
  <cp:lastModifiedBy>Johnson, Lonisa M</cp:lastModifiedBy>
  <cp:revision>4</cp:revision>
  <dcterms:created xsi:type="dcterms:W3CDTF">2019-06-14T11:13:06Z</dcterms:created>
  <dcterms:modified xsi:type="dcterms:W3CDTF">2019-07-23T19:18:52Z</dcterms:modified>
</cp:coreProperties>
</file>